
<file path=0723.pdf.temp/slide-0.png>
</file>

<file path=0723.pdf.temp/slide-1.png>
</file>

<file path=0723.pdf.temp/slide-10.png>
</file>

<file path=0723.pdf.temp/slide-11.png>
</file>

<file path=0723.pdf.temp/slide-2.png>
</file>

<file path=0723.pdf.temp/slide-3.png>
</file>

<file path=0723.pdf.temp/slide-4.png>
</file>

<file path=0723.pdf.temp/slide-5.png>
</file>

<file path=0723.pdf.temp/slide-6.png>
</file>

<file path=0723.pdf.temp/slide-7.png>
</file>

<file path=0723.pdf.temp/slide-8.png>
</file>

<file path=0723.pdf.temp/slide-9.png>
</file>